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4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cn-seer@upc.edu" TargetMode="External"/><Relationship Id="rId3" Type="http://schemas.openxmlformats.org/officeDocument/2006/relationships/hyperlink" Target="mailto:araceli.adam@up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RIMA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Barcelona,  13 de </a:t>
            </a:r>
            <a:r>
              <a:rPr lang="es-ES_tradnl" dirty="0" err="1" smtClean="0"/>
              <a:t>setembre</a:t>
            </a:r>
            <a:r>
              <a:rPr lang="es-ES_tradnl" dirty="0" smtClean="0"/>
              <a:t> de 2018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872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9604375" cy="1049337"/>
          </a:xfrm>
        </p:spPr>
        <p:txBody>
          <a:bodyPr/>
          <a:lstStyle/>
          <a:p>
            <a:pPr algn="ctr"/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0"/>
            <a:ext cx="58278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Situación pasada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ICE cuestionado durante años</a:t>
            </a:r>
          </a:p>
          <a:p>
            <a:r>
              <a:rPr lang="es-ES_tradnl" dirty="0" smtClean="0"/>
              <a:t>RIMA como acumulación de grupos, la actividad dependía de cada uno</a:t>
            </a:r>
          </a:p>
          <a:p>
            <a:r>
              <a:rPr lang="es-ES_tradnl" dirty="0" smtClean="0"/>
              <a:t>No hay (casi) reconocimiento por la tarea docente</a:t>
            </a:r>
          </a:p>
          <a:p>
            <a:r>
              <a:rPr lang="es-ES_tradnl" dirty="0" smtClean="0"/>
              <a:t>No hay dinero para proyectos de innovación docente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57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Acciones de los últimos (casi) cinco años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Reclamar la importancia de la enseñanza-aprendizaje en la universidad</a:t>
            </a:r>
          </a:p>
          <a:p>
            <a:r>
              <a:rPr lang="es-ES_tradnl" dirty="0" smtClean="0"/>
              <a:t>Reorganizar TODO el ICE</a:t>
            </a:r>
          </a:p>
          <a:p>
            <a:pPr lvl="1"/>
            <a:r>
              <a:rPr lang="es-ES_tradnl" dirty="0" smtClean="0"/>
              <a:t>Secundaria, Formación del profesorado, Innovación docente, RIMA, </a:t>
            </a:r>
            <a:r>
              <a:rPr lang="mr-IN" dirty="0" smtClean="0"/>
              <a:t>…</a:t>
            </a:r>
            <a:endParaRPr lang="es-ES_tradnl" dirty="0" smtClean="0"/>
          </a:p>
          <a:p>
            <a:r>
              <a:rPr lang="es-ES_tradnl" dirty="0" smtClean="0"/>
              <a:t>Conseguir la complicidad y el apoyo de directores de escuela y de DOS equipos rectorales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409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Futuro inmediato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Investigación en educación</a:t>
            </a:r>
          </a:p>
          <a:p>
            <a:r>
              <a:rPr lang="es-ES_tradnl" dirty="0" smtClean="0"/>
              <a:t>Innovación: programa </a:t>
            </a:r>
            <a:r>
              <a:rPr lang="es-ES_tradnl" dirty="0" err="1" smtClean="0"/>
              <a:t>Margalida</a:t>
            </a:r>
            <a:r>
              <a:rPr lang="es-ES_tradnl" dirty="0" smtClean="0"/>
              <a:t> Comas</a:t>
            </a:r>
          </a:p>
          <a:p>
            <a:r>
              <a:rPr lang="es-ES_tradnl" dirty="0" smtClean="0"/>
              <a:t>Marca UPC en educación (encargo del Rector)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01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Evolución en educación de la ingeniería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Investigación  </a:t>
            </a:r>
            <a:endParaRPr lang="es-ES_tradnl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dirty="0" smtClean="0"/>
              <a:t>Grupo de investigación</a:t>
            </a:r>
          </a:p>
          <a:p>
            <a:r>
              <a:rPr lang="es-ES_tradnl" dirty="0" smtClean="0"/>
              <a:t>Doctorado</a:t>
            </a:r>
          </a:p>
          <a:p>
            <a:r>
              <a:rPr lang="es-ES_tradnl" dirty="0" smtClean="0"/>
              <a:t>Carrera investigadora (exclusiva o parcial)</a:t>
            </a:r>
          </a:p>
          <a:p>
            <a:endParaRPr lang="es-ES_tradnl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_tradnl" dirty="0" smtClean="0"/>
              <a:t>Innovación </a:t>
            </a:r>
            <a:endParaRPr lang="es-ES_tradnl" dirty="0"/>
          </a:p>
        </p:txBody>
      </p:sp>
      <p:sp>
        <p:nvSpPr>
          <p:cNvPr id="12" name="Marcador de contenido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_tradnl" dirty="0" smtClean="0"/>
              <a:t>Mejora docente</a:t>
            </a:r>
          </a:p>
          <a:p>
            <a:r>
              <a:rPr lang="es-ES_tradnl" dirty="0" smtClean="0"/>
              <a:t>Fuera de la tarea investigadora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81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Investigación en educación</a:t>
            </a:r>
            <a:endParaRPr lang="es-ES_tradnl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siguiente paso. No he querido convocar esta reunión hasta tenerlo en marcha</a:t>
            </a:r>
          </a:p>
          <a:p>
            <a:r>
              <a:rPr lang="es-ES_tradnl" dirty="0" smtClean="0"/>
              <a:t>Objetivos:</a:t>
            </a:r>
          </a:p>
          <a:p>
            <a:pPr lvl="1"/>
            <a:r>
              <a:rPr lang="es-ES_tradnl" dirty="0" smtClean="0"/>
              <a:t>Crear un grupo de investigación</a:t>
            </a:r>
          </a:p>
          <a:p>
            <a:pPr lvl="1"/>
            <a:r>
              <a:rPr lang="es-ES_tradnl" dirty="0" smtClean="0"/>
              <a:t>Publicar en revistas de impacto y conseguir fondos por medio de proyectos</a:t>
            </a:r>
          </a:p>
          <a:p>
            <a:pPr lvl="1"/>
            <a:r>
              <a:rPr lang="es-ES_tradnl" dirty="0" smtClean="0"/>
              <a:t>Un programa de doctorado</a:t>
            </a:r>
          </a:p>
          <a:p>
            <a:pPr lvl="1"/>
            <a:r>
              <a:rPr lang="es-ES_tradnl" dirty="0" smtClean="0"/>
              <a:t>Convertir el ICE en un Instituto de Investigación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85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38253" y="3443547"/>
            <a:ext cx="5169140" cy="1938681"/>
          </a:xfrm>
        </p:spPr>
        <p:txBody>
          <a:bodyPr>
            <a:normAutofit fontScale="90000"/>
          </a:bodyPr>
          <a:lstStyle/>
          <a:p>
            <a:r>
              <a:rPr lang="es-ES_tradnl" dirty="0" err="1" smtClean="0"/>
              <a:t>Bcn-seer@upc.edu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bcn-seer.upc.edu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> </a:t>
            </a:r>
            <a:r>
              <a:rPr lang="es-ES_tradnl" dirty="0" smtClean="0"/>
              <a:t>       @BCNSEER</a:t>
            </a:r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64" y="209125"/>
            <a:ext cx="10058400" cy="277143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253" y="4861367"/>
            <a:ext cx="783542" cy="78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¿Y entonces los grupos/ personas de rima?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Evolución hacia la investigación</a:t>
            </a:r>
          </a:p>
          <a:p>
            <a:pPr lvl="1"/>
            <a:r>
              <a:rPr lang="es-ES_tradnl" dirty="0" smtClean="0"/>
              <a:t>Contacto con </a:t>
            </a:r>
            <a:r>
              <a:rPr lang="es-ES_tradnl" dirty="0" smtClean="0">
                <a:hlinkClick r:id="rId2"/>
              </a:rPr>
              <a:t>bcn-seer@upc.edu</a:t>
            </a:r>
            <a:endParaRPr lang="es-ES_tradnl" dirty="0" smtClean="0"/>
          </a:p>
          <a:p>
            <a:r>
              <a:rPr lang="es-ES_tradnl" dirty="0" smtClean="0"/>
              <a:t>Continuar como grupo de innovación, con la implicación que deseen</a:t>
            </a:r>
          </a:p>
          <a:p>
            <a:pPr lvl="1"/>
            <a:r>
              <a:rPr lang="es-ES_tradnl" dirty="0" smtClean="0"/>
              <a:t>Contacto con </a:t>
            </a:r>
            <a:r>
              <a:rPr lang="es-ES_tradnl" dirty="0" smtClean="0">
                <a:hlinkClick r:id="rId3"/>
              </a:rPr>
              <a:t>araceli.adam@upc.edu</a:t>
            </a:r>
            <a:endParaRPr lang="es-ES_tradnl" dirty="0" smtClean="0"/>
          </a:p>
          <a:p>
            <a:pPr lvl="1"/>
            <a:r>
              <a:rPr lang="es-ES_tradnl" dirty="0" smtClean="0"/>
              <a:t>Mantenimiento página web por parte ICE</a:t>
            </a:r>
          </a:p>
          <a:p>
            <a:pPr lvl="1"/>
            <a:r>
              <a:rPr lang="es-ES_tradnl" dirty="0" smtClean="0"/>
              <a:t>Información y soporte que podamos</a:t>
            </a:r>
          </a:p>
          <a:p>
            <a:r>
              <a:rPr lang="es-ES_tradnl" dirty="0" smtClean="0"/>
              <a:t>Quien no contacte desaparecerá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942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Galería</Template>
  <TotalTime>2776</TotalTime>
  <Words>233</Words>
  <Application>Microsoft Macintosh PowerPoint</Application>
  <PresentationFormat>Panorámica</PresentationFormat>
  <Paragraphs>40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Gill Sans MT</vt:lpstr>
      <vt:lpstr>Mangal</vt:lpstr>
      <vt:lpstr>Arial</vt:lpstr>
      <vt:lpstr>Galería</vt:lpstr>
      <vt:lpstr>RIMA</vt:lpstr>
      <vt:lpstr>Presentación de PowerPoint</vt:lpstr>
      <vt:lpstr>Situación pasada</vt:lpstr>
      <vt:lpstr>Acciones de los últimos (casi) cinco años</vt:lpstr>
      <vt:lpstr>Futuro inmediato</vt:lpstr>
      <vt:lpstr>Evolución en educación de la ingeniería</vt:lpstr>
      <vt:lpstr>Investigación en educación</vt:lpstr>
      <vt:lpstr>Bcn-seer@upc.edu  bcn-seer.upc.edu          @BCNSEER</vt:lpstr>
      <vt:lpstr>¿Y entonces los grupos/ personas de rima?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RIMA</dc:title>
  <dc:creator>Usuario de Microsoft Office</dc:creator>
  <cp:lastModifiedBy>Usuario de Microsoft Office</cp:lastModifiedBy>
  <cp:revision>8</cp:revision>
  <dcterms:created xsi:type="dcterms:W3CDTF">2018-09-11T15:34:58Z</dcterms:created>
  <dcterms:modified xsi:type="dcterms:W3CDTF">2018-09-13T13:51:03Z</dcterms:modified>
</cp:coreProperties>
</file>